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610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hidden">
          <a:xfrm>
            <a:off x="-1" y="0"/>
            <a:ext cx="8168217" cy="3429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/>
          <p:cNvSpPr/>
          <p:nvPr/>
        </p:nvSpPr>
        <p:spPr bwMode="hidden">
          <a:xfrm>
            <a:off x="-1" y="3429000"/>
            <a:ext cx="8168217" cy="11430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/>
        </p:nvSpPr>
        <p:spPr bwMode="hidden">
          <a:xfrm>
            <a:off x="8168218" y="0"/>
            <a:ext cx="4023783" cy="3429000"/>
          </a:xfrm>
          <a:prstGeom prst="rect">
            <a:avLst/>
          </a:prstGeom>
          <a:solidFill>
            <a:srgbClr val="EB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57200"/>
            <a:ext cx="7192433" cy="2514601"/>
          </a:xfrm>
        </p:spPr>
        <p:txBody>
          <a:bodyPr anchor="b" anchorCtr="0">
            <a:normAutofit/>
          </a:bodyPr>
          <a:lstStyle>
            <a:lvl1pPr algn="l"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[Presentation title]</a:t>
            </a:r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2C9C6A0-E585-3746-819C-6C91E3E793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749040"/>
            <a:ext cx="5307013" cy="59436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[Presentation subtitle]</a:t>
            </a:r>
          </a:p>
        </p:txBody>
      </p:sp>
    </p:spTree>
    <p:extLst>
      <p:ext uri="{BB962C8B-B14F-4D97-AF65-F5344CB8AC3E}">
        <p14:creationId xmlns:p14="http://schemas.microsoft.com/office/powerpoint/2010/main" val="302352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4000" y="1916114"/>
            <a:ext cx="10944000" cy="42560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242D6C-75F6-2B45-8341-980F99E5DA7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226BB03-6EF6-F445-88B0-A7B24602567C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624000" y="914402"/>
            <a:ext cx="10944000" cy="914399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68CE8F-890A-0745-BEDE-F59C2B085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333376"/>
            <a:ext cx="10944000" cy="581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1D27F-9E9E-904C-AAA5-C28F71038F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 altLang="ja-JP"/>
              <a:t>Date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97672-D564-C544-A4DC-7D3F89347EF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3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Subtitle">
  <p:cSld name="1_Title and Content - Sub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408000" y="404664"/>
            <a:ext cx="113760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7418387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028700" lvl="2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476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057400" lvl="5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2400300" lvl="6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3086100" lvl="8" indent="-257175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2"/>
          </p:nvPr>
        </p:nvSpPr>
        <p:spPr>
          <a:xfrm>
            <a:off x="408000" y="933433"/>
            <a:ext cx="11376000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70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108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Grey Manual">
    <p:bg>
      <p:bgPr>
        <a:solidFill>
          <a:srgbClr val="46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AC8048-E9B9-2540-84CB-38BF619FF2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463040" cy="1646238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115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542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4000" y="332656"/>
            <a:ext cx="10944000" cy="137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000" y="1916114"/>
            <a:ext cx="10944000" cy="4213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38827" y="6460124"/>
            <a:ext cx="171521" cy="169277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58F98-AF1E-C648-AE74-B11A94583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47320" y="6384518"/>
            <a:ext cx="189154" cy="107722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altLang="ja-JP"/>
              <a:t>Date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E5D4D-6A38-E34C-9CBB-DD4D3E046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4001" y="6384518"/>
            <a:ext cx="697307" cy="107722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4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6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オブジェクト 19" hidden="1">
            <a:extLst>
              <a:ext uri="{FF2B5EF4-FFF2-40B4-BE49-F238E27FC236}">
                <a16:creationId xmlns:a16="http://schemas.microsoft.com/office/drawing/2014/main" id="{FB4EA0C0-D330-4FE6-B3CB-6EB89FDC5ED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think-cell スライド" r:id="rId5" imgW="592" imgH="591" progId="TCLayout.ActiveDocument.1">
                  <p:embed/>
                </p:oleObj>
              </mc:Choice>
              <mc:Fallback>
                <p:oleObj name="think-cell スライド" r:id="rId5" imgW="592" imgH="591" progId="TCLayout.ActiveDocument.1">
                  <p:embed/>
                  <p:pic>
                    <p:nvPicPr>
                      <p:cNvPr id="20" name="オブジェクト 19" hidden="1">
                        <a:extLst>
                          <a:ext uri="{FF2B5EF4-FFF2-40B4-BE49-F238E27FC236}">
                            <a16:creationId xmlns:a16="http://schemas.microsoft.com/office/drawing/2014/main" id="{FB4EA0C0-D330-4FE6-B3CB-6EB89FDC5E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正方形/長方形 18" hidden="1">
            <a:extLst>
              <a:ext uri="{FF2B5EF4-FFF2-40B4-BE49-F238E27FC236}">
                <a16:creationId xmlns:a16="http://schemas.microsoft.com/office/drawing/2014/main" id="{5A48A846-556E-40D6-999F-6855F1D9A3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ja-JP" altLang="en-US" sz="2800" dirty="0">
              <a:solidFill>
                <a:srgbClr val="000000"/>
              </a:solidFill>
              <a:latin typeface="Georgia" panose="02040502050405020303" pitchFamily="18" charset="0"/>
              <a:ea typeface="HGP明朝B" panose="02020800000000000000" pitchFamily="18" charset="-128"/>
              <a:sym typeface="Georgia" panose="02040502050405020303" pitchFamily="18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55CA7BE-4E6D-4467-9484-26E8FBFD0680}"/>
              </a:ext>
            </a:extLst>
          </p:cNvPr>
          <p:cNvSpPr/>
          <p:nvPr/>
        </p:nvSpPr>
        <p:spPr>
          <a:xfrm>
            <a:off x="2001717" y="1978792"/>
            <a:ext cx="252000" cy="1288882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事業内容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313FE61-9894-4856-9305-743E294294FA}"/>
              </a:ext>
            </a:extLst>
          </p:cNvPr>
          <p:cNvSpPr/>
          <p:nvPr/>
        </p:nvSpPr>
        <p:spPr>
          <a:xfrm>
            <a:off x="2351996" y="1979343"/>
            <a:ext cx="3671962" cy="1286568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36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kumimoji="0" lang="ja-JP" altLang="en-US" sz="1200" dirty="0">
                <a:solidFill>
                  <a:srgbClr val="001122"/>
                </a:solidFill>
                <a:latin typeface="ＭＳ Ｐゴシック"/>
              </a:rPr>
              <a:t>自身が所属されている組織の事業や生産・取り扱いされている商品・サービスについて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kumimoji="0" lang="ja-JP" altLang="en-US" sz="1200" dirty="0">
                <a:solidFill>
                  <a:srgbClr val="001122"/>
                </a:solidFill>
                <a:latin typeface="ＭＳ Ｐゴシック"/>
              </a:rPr>
              <a:t>自社商品等所属組織のアピールポイント</a:t>
            </a:r>
            <a:endParaRPr kumimoji="0" lang="en-US" altLang="ja-JP" sz="1200" dirty="0">
              <a:solidFill>
                <a:srgbClr val="001122"/>
              </a:solidFill>
              <a:latin typeface="ＭＳ Ｐゴシック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2744B8D-F4B0-4802-AE0B-0A4A20EAA6C5}"/>
              </a:ext>
            </a:extLst>
          </p:cNvPr>
          <p:cNvSpPr/>
          <p:nvPr/>
        </p:nvSpPr>
        <p:spPr>
          <a:xfrm>
            <a:off x="2006145" y="52527"/>
            <a:ext cx="1548000" cy="252000"/>
          </a:xfrm>
          <a:prstGeom prst="rect">
            <a:avLst/>
          </a:prstGeom>
          <a:solidFill>
            <a:srgbClr val="DEB8FF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>
                <a:solidFill>
                  <a:srgbClr val="000000"/>
                </a:solidFill>
                <a:latin typeface="Arial"/>
                <a:ea typeface="ＭＳ Ｐゴシック"/>
              </a:rPr>
              <a:t>業種</a:t>
            </a:r>
            <a:endParaRPr lang="ja-JP" altLang="en-US" sz="1200" b="1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66E2A2F-7A5C-4C26-84B3-168F22038FAE}"/>
              </a:ext>
            </a:extLst>
          </p:cNvPr>
          <p:cNvSpPr/>
          <p:nvPr/>
        </p:nvSpPr>
        <p:spPr>
          <a:xfrm>
            <a:off x="2010033" y="393507"/>
            <a:ext cx="1548000" cy="478312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氏名（ふりがな）</a:t>
            </a:r>
            <a:endParaRPr lang="en-US" altLang="ja-JP" sz="16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D7888724-6469-4D32-B089-B700FABFB379}"/>
              </a:ext>
            </a:extLst>
          </p:cNvPr>
          <p:cNvSpPr/>
          <p:nvPr/>
        </p:nvSpPr>
        <p:spPr>
          <a:xfrm>
            <a:off x="3722519" y="385230"/>
            <a:ext cx="6552697" cy="478312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京都　太郎　（きょうと　たろう）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DA5E4A83-D068-4149-84F7-3B82F4261133}"/>
              </a:ext>
            </a:extLst>
          </p:cNvPr>
          <p:cNvSpPr/>
          <p:nvPr/>
        </p:nvSpPr>
        <p:spPr>
          <a:xfrm>
            <a:off x="2010033" y="948912"/>
            <a:ext cx="1548000" cy="311957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所属・役職</a:t>
            </a:r>
            <a:endParaRPr lang="en-US" altLang="ja-JP" sz="16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621CEF26-355E-4A7B-95B8-01E3795CBB81}"/>
              </a:ext>
            </a:extLst>
          </p:cNvPr>
          <p:cNvSpPr/>
          <p:nvPr/>
        </p:nvSpPr>
        <p:spPr>
          <a:xfrm>
            <a:off x="3722519" y="941760"/>
            <a:ext cx="6565392" cy="311957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◯◯ファーム　営業部・課長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D66BBE6-54B2-46DE-8F7B-0F1D57D70072}"/>
              </a:ext>
            </a:extLst>
          </p:cNvPr>
          <p:cNvSpPr/>
          <p:nvPr/>
        </p:nvSpPr>
        <p:spPr>
          <a:xfrm>
            <a:off x="1991544" y="1348045"/>
            <a:ext cx="1548000" cy="311957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所在地</a:t>
            </a:r>
            <a:endParaRPr lang="en-US" altLang="ja-JP" sz="16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B4525BB-9EDA-4BA1-A825-A076F4222438}"/>
              </a:ext>
            </a:extLst>
          </p:cNvPr>
          <p:cNvSpPr/>
          <p:nvPr/>
        </p:nvSpPr>
        <p:spPr>
          <a:xfrm>
            <a:off x="3722519" y="1354511"/>
            <a:ext cx="6552697" cy="311957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ja-JP" altLang="en-US" sz="1400" dirty="0">
                <a:solidFill>
                  <a:srgbClr val="4D515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京都市上京区下立売通新町西入藪ノ内町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DBB331D-E533-453E-9BA2-D00C58AE1103}"/>
              </a:ext>
            </a:extLst>
          </p:cNvPr>
          <p:cNvSpPr/>
          <p:nvPr/>
        </p:nvSpPr>
        <p:spPr>
          <a:xfrm>
            <a:off x="6155402" y="1986250"/>
            <a:ext cx="4022241" cy="4179601"/>
          </a:xfrm>
          <a:prstGeom prst="rect">
            <a:avLst/>
          </a:prstGeom>
          <a:solidFill>
            <a:srgbClr val="DEB8FF"/>
          </a:soli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ja-JP" altLang="en-US" sz="1200" b="1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0EEDD09D-DA6C-4D6E-9C44-0F029BDBE197}"/>
              </a:ext>
            </a:extLst>
          </p:cNvPr>
          <p:cNvSpPr/>
          <p:nvPr/>
        </p:nvSpPr>
        <p:spPr>
          <a:xfrm>
            <a:off x="2001592" y="3325176"/>
            <a:ext cx="252000" cy="1822312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今後の取組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FFBA91F-8A6C-45F2-8F2B-B530B99D9B40}"/>
              </a:ext>
            </a:extLst>
          </p:cNvPr>
          <p:cNvSpPr/>
          <p:nvPr/>
        </p:nvSpPr>
        <p:spPr>
          <a:xfrm>
            <a:off x="2351871" y="3325727"/>
            <a:ext cx="3671962" cy="1819041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36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kumimoji="0" lang="ja-JP" altLang="en-US" sz="1200" dirty="0">
                <a:solidFill>
                  <a:srgbClr val="262626"/>
                </a:solidFill>
                <a:latin typeface="Arial" panose="020B0604020202020204" pitchFamily="34" charset="0"/>
                <a:ea typeface="Helvetica Neue"/>
              </a:rPr>
              <a:t>テーマを希望した理由</a:t>
            </a:r>
            <a:endParaRPr kumimoji="0" lang="en-US" altLang="ja-JP" sz="1200" dirty="0">
              <a:solidFill>
                <a:srgbClr val="262626"/>
              </a:solidFill>
              <a:latin typeface="Arial" panose="020B0604020202020204" pitchFamily="34" charset="0"/>
              <a:ea typeface="Helvetica Neue"/>
            </a:endParaRPr>
          </a:p>
          <a:p>
            <a:pPr marL="171450" indent="-17145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kumimoji="0" lang="ja-JP" altLang="en-US" sz="1200" dirty="0">
                <a:solidFill>
                  <a:srgbClr val="262626"/>
                </a:solidFill>
                <a:latin typeface="Arial" panose="020B0604020202020204" pitchFamily="34" charset="0"/>
                <a:ea typeface="Helvetica Neue"/>
              </a:rPr>
              <a:t>今後取り組みたいことや連携したい組織等について（開発したい商品や現在の課題等、今後取り組んでいきたいことについて記載してください。）</a:t>
            </a:r>
            <a:endParaRPr kumimoji="0" lang="en-US" altLang="ja-JP" sz="1200" dirty="0">
              <a:solidFill>
                <a:srgbClr val="262626"/>
              </a:solidFill>
              <a:latin typeface="Arial" panose="020B0604020202020204" pitchFamily="34" charset="0"/>
              <a:ea typeface="Helvetica Neue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C0D6569-39A9-4AAA-A20E-0FC13C531A1F}"/>
              </a:ext>
            </a:extLst>
          </p:cNvPr>
          <p:cNvSpPr/>
          <p:nvPr/>
        </p:nvSpPr>
        <p:spPr>
          <a:xfrm>
            <a:off x="2001751" y="5210793"/>
            <a:ext cx="252000" cy="941103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質問など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91719682-76B8-41AC-9918-7EE9CB3A73E9}"/>
              </a:ext>
            </a:extLst>
          </p:cNvPr>
          <p:cNvSpPr/>
          <p:nvPr/>
        </p:nvSpPr>
        <p:spPr>
          <a:xfrm>
            <a:off x="2352030" y="5209105"/>
            <a:ext cx="3671962" cy="939413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36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kumimoji="0" lang="ja-JP" altLang="en-US" sz="1200" dirty="0">
                <a:solidFill>
                  <a:srgbClr val="262626"/>
                </a:solidFill>
                <a:latin typeface="Arial" panose="020B0604020202020204" pitchFamily="34" charset="0"/>
                <a:ea typeface="Helvetica Neue"/>
              </a:rPr>
              <a:t>他の事業者やプレゼンターに質問したいことや知りたいことなどを記載してください。</a:t>
            </a:r>
            <a:endParaRPr kumimoji="0" lang="en-US" altLang="ja-JP" sz="1200" dirty="0">
              <a:solidFill>
                <a:srgbClr val="262626"/>
              </a:solidFill>
              <a:latin typeface="Arial" panose="020B0604020202020204" pitchFamily="34" charset="0"/>
              <a:ea typeface="Helvetica Neue"/>
            </a:endParaRPr>
          </a:p>
          <a:p>
            <a:pPr marL="171450" indent="-17145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endParaRPr kumimoji="0" lang="ja-JP" altLang="en-US" sz="1200" dirty="0">
              <a:solidFill>
                <a:srgbClr val="262626"/>
              </a:solidFill>
              <a:latin typeface="Arial" panose="020B0604020202020204" pitchFamily="34" charset="0"/>
              <a:ea typeface="Helvetica Neue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2D46F5E-23CF-4E27-A58B-7C5ADF611521}"/>
              </a:ext>
            </a:extLst>
          </p:cNvPr>
          <p:cNvSpPr/>
          <p:nvPr/>
        </p:nvSpPr>
        <p:spPr>
          <a:xfrm>
            <a:off x="1991544" y="6232083"/>
            <a:ext cx="1548000" cy="446088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rgbClr val="FFFFFF"/>
                </a:solidFill>
                <a:latin typeface="Arial"/>
                <a:ea typeface="ＭＳ Ｐゴシック"/>
              </a:rPr>
              <a:t>参加にあたり一言</a:t>
            </a:r>
            <a:endParaRPr lang="en-US" altLang="ja-JP" sz="14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B72882F-E77F-4238-8123-41E9073400C6}"/>
              </a:ext>
            </a:extLst>
          </p:cNvPr>
          <p:cNvSpPr/>
          <p:nvPr/>
        </p:nvSpPr>
        <p:spPr>
          <a:xfrm>
            <a:off x="3588963" y="6228937"/>
            <a:ext cx="6588679" cy="450589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ja-JP" altLang="en-US" sz="14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ワークショップへの参加にあたり、グループの皆様へ一言お願いします。</a:t>
            </a:r>
            <a:endParaRPr kumimoji="0" lang="ja-JP" altLang="en-US" sz="1400" dirty="0">
              <a:solidFill>
                <a:srgbClr val="4D5156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21CDB2D-C77A-45C4-81CA-FEFBE2D369BB}"/>
              </a:ext>
            </a:extLst>
          </p:cNvPr>
          <p:cNvSpPr/>
          <p:nvPr/>
        </p:nvSpPr>
        <p:spPr>
          <a:xfrm>
            <a:off x="3722519" y="52527"/>
            <a:ext cx="2563874" cy="272887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>
                <a:solidFill>
                  <a:srgbClr val="000000"/>
                </a:solidFill>
                <a:latin typeface="Arial"/>
                <a:ea typeface="ＭＳ Ｐゴシック"/>
              </a:rPr>
              <a:t>農林水産業</a:t>
            </a:r>
            <a:endParaRPr lang="ja-JP" altLang="en-US" sz="12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吹き出し: 線 2">
            <a:extLst>
              <a:ext uri="{FF2B5EF4-FFF2-40B4-BE49-F238E27FC236}">
                <a16:creationId xmlns:a16="http://schemas.microsoft.com/office/drawing/2014/main" id="{CF37E9B6-C7F2-4605-9483-557AB0403248}"/>
              </a:ext>
            </a:extLst>
          </p:cNvPr>
          <p:cNvSpPr/>
          <p:nvPr/>
        </p:nvSpPr>
        <p:spPr>
          <a:xfrm>
            <a:off x="10275216" y="2243579"/>
            <a:ext cx="1772240" cy="2092751"/>
          </a:xfrm>
          <a:prstGeom prst="borderCallout1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kumimoji="1" lang="ja-JP" altLang="en-US" sz="1400" u="sng" dirty="0">
                <a:solidFill>
                  <a:schemeClr val="tx1"/>
                </a:solidFill>
              </a:rPr>
              <a:t>所属組織（事業内容、商品、サービス等）や自身を紹介する写真</a:t>
            </a:r>
            <a:r>
              <a:rPr kumimoji="1" lang="ja-JP" altLang="en-US" sz="1400" dirty="0">
                <a:solidFill>
                  <a:schemeClr val="tx1"/>
                </a:solidFill>
              </a:rPr>
              <a:t>を貼ってください。商品名など</a:t>
            </a:r>
            <a:r>
              <a:rPr kumimoji="1" lang="ja-JP" altLang="en-US" sz="1400" u="sng" dirty="0">
                <a:solidFill>
                  <a:schemeClr val="tx1"/>
                </a:solidFill>
              </a:rPr>
              <a:t>コメント</a:t>
            </a:r>
            <a:r>
              <a:rPr kumimoji="1" lang="ja-JP" altLang="en-US" sz="1400" dirty="0">
                <a:solidFill>
                  <a:schemeClr val="tx1"/>
                </a:solidFill>
              </a:rPr>
              <a:t>を書いていただいても構いません。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30" name="吹き出し: 線 29">
            <a:extLst>
              <a:ext uri="{FF2B5EF4-FFF2-40B4-BE49-F238E27FC236}">
                <a16:creationId xmlns:a16="http://schemas.microsoft.com/office/drawing/2014/main" id="{EABF35E6-1A7E-4E98-A85D-CDE873243A49}"/>
              </a:ext>
            </a:extLst>
          </p:cNvPr>
          <p:cNvSpPr/>
          <p:nvPr/>
        </p:nvSpPr>
        <p:spPr>
          <a:xfrm>
            <a:off x="6188318" y="2064469"/>
            <a:ext cx="3128176" cy="1762099"/>
          </a:xfrm>
          <a:prstGeom prst="borderCallout1">
            <a:avLst>
              <a:gd name="adj1" fmla="val 36235"/>
              <a:gd name="adj2" fmla="val -2919"/>
              <a:gd name="adj3" fmla="val 45130"/>
              <a:gd name="adj4" fmla="val -20373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（例）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・農林水産業：生産されている商品、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　　　　　　　　　販路、生産規模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・飲食：メニュー、価格帯、客層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・製造：商品、ターゲット、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・研究：研究分野、研究内容、成果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ja-JP" altLang="en-US" sz="1400" dirty="0">
                <a:solidFill>
                  <a:schemeClr val="tx1"/>
                </a:solidFill>
              </a:rPr>
              <a:t>・小売、卸：取扱商品、販路、客層　など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3" name="テキスト ボックス 1">
            <a:extLst>
              <a:ext uri="{FF2B5EF4-FFF2-40B4-BE49-F238E27FC236}">
                <a16:creationId xmlns:a16="http://schemas.microsoft.com/office/drawing/2014/main" id="{515A456E-7E8F-45DE-BE41-1ED14F8E2E65}"/>
              </a:ext>
            </a:extLst>
          </p:cNvPr>
          <p:cNvSpPr txBox="1"/>
          <p:nvPr/>
        </p:nvSpPr>
        <p:spPr>
          <a:xfrm>
            <a:off x="388069" y="393507"/>
            <a:ext cx="1178351" cy="478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400" b="0" dirty="0">
                <a:solidFill>
                  <a:schemeClr val="tx1"/>
                </a:solidFill>
              </a:rPr>
              <a:t>自己紹介シート</a:t>
            </a:r>
          </a:p>
        </p:txBody>
      </p:sp>
    </p:spTree>
    <p:extLst>
      <p:ext uri="{BB962C8B-B14F-4D97-AF65-F5344CB8AC3E}">
        <p14:creationId xmlns:p14="http://schemas.microsoft.com/office/powerpoint/2010/main" val="19714759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G_RPN_.T4OwxvcT49bWQ"/>
</p:tagLst>
</file>

<file path=ppt/theme/theme1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ユーザー定義 11">
      <a:majorFont>
        <a:latin typeface="Georgia"/>
        <a:ea typeface="HGP明朝B"/>
        <a:cs typeface=""/>
      </a:majorFont>
      <a:minorFont>
        <a:latin typeface="Arial"/>
        <a:ea typeface="ＭＳ Ｐゴシック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1"/>
          </a:solidFill>
        </a:ln>
      </a:spPr>
      <a:bodyPr rtlCol="0" anchor="ctr"/>
      <a:lstStyle>
        <a:defPPr algn="ctr">
          <a:lnSpc>
            <a:spcPct val="100000"/>
          </a:lnSpc>
          <a:defRPr kumimoji="1" sz="1400"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9525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ctr" anchorCtr="0">
        <a:noAutofit/>
      </a:bodyPr>
      <a:lstStyle>
        <a:defPPr algn="l">
          <a:defRPr kumimoji="1" sz="1400" b="0" smtClean="0">
            <a:solidFill>
              <a:schemeClr val="tx1"/>
            </a:solidFill>
          </a:defRPr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  <a:extLst>
    <a:ext uri="{05A4C25C-085E-4340-85A3-A5531E510DB2}">
      <thm15:themeFamily xmlns:thm15="http://schemas.microsoft.com/office/thememl/2012/main" name="Presentation1" id="{CCF45EB7-F9DF-47C5-AB85-48BC232BEAA9}" vid="{DFCB562E-E06E-4428-B9BF-980ED610BD2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235</Words>
  <Application>Microsoft Office PowerPoint</Application>
  <PresentationFormat>ワイド画面</PresentationFormat>
  <Paragraphs>27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Helvetica Neue</vt:lpstr>
      <vt:lpstr>HGP明朝B</vt:lpstr>
      <vt:lpstr>ＭＳ Ｐゴシック</vt:lpstr>
      <vt:lpstr>Arial</vt:lpstr>
      <vt:lpstr>Georgia</vt:lpstr>
      <vt:lpstr>Wingdings</vt:lpstr>
      <vt:lpstr>PwC</vt:lpstr>
      <vt:lpstr>think-cell スライド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原田　彰</dc:creator>
  <cp:lastModifiedBy>斎藤　菜乃子</cp:lastModifiedBy>
  <cp:revision>23</cp:revision>
  <cp:lastPrinted>2021-10-18T11:17:15Z</cp:lastPrinted>
  <dcterms:modified xsi:type="dcterms:W3CDTF">2021-10-19T11:10:15Z</dcterms:modified>
</cp:coreProperties>
</file>